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16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43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09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6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37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67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3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1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31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3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A0CF-D1DF-48D5-8434-F401DFEBDB8A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9D1E-97C6-487C-8AF4-1A1D4579BE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06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5" t="26535" r="36358" b="20132"/>
          <a:stretch/>
        </p:blipFill>
        <p:spPr bwMode="auto">
          <a:xfrm>
            <a:off x="2253315" y="715592"/>
            <a:ext cx="4664061" cy="555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1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14324" r="12443" b="25651"/>
          <a:stretch/>
        </p:blipFill>
        <p:spPr bwMode="auto">
          <a:xfrm>
            <a:off x="683568" y="1268760"/>
            <a:ext cx="77048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8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14749" r="37841" b="19792"/>
          <a:stretch/>
        </p:blipFill>
        <p:spPr bwMode="auto">
          <a:xfrm>
            <a:off x="1115617" y="866741"/>
            <a:ext cx="7683520" cy="515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0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8486" r="37613" b="29288"/>
          <a:stretch/>
        </p:blipFill>
        <p:spPr bwMode="auto">
          <a:xfrm>
            <a:off x="827584" y="1111045"/>
            <a:ext cx="7272808" cy="46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98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Fiammetta Malagoli</dc:creator>
  <cp:lastModifiedBy>Fiammetta Malagoli</cp:lastModifiedBy>
  <cp:revision>2</cp:revision>
  <dcterms:created xsi:type="dcterms:W3CDTF">2020-11-24T12:16:21Z</dcterms:created>
  <dcterms:modified xsi:type="dcterms:W3CDTF">2020-11-24T13:17:54Z</dcterms:modified>
</cp:coreProperties>
</file>